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</p:sldIdLst>
  <p:sldSz cx="18288000" cy="10287000"/>
  <p:notesSz cx="6858000" cy="9144000"/>
  <p:embeddedFontLst>
    <p:embeddedFont>
      <p:font typeface="29LT Riwaya Informal" charset="1" panose="0000050000000000000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8.pn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2.png" Type="http://schemas.openxmlformats.org/officeDocument/2006/relationships/image"/><Relationship Id="rId3" Target="../media/image20.jpeg" Type="http://schemas.openxmlformats.org/officeDocument/2006/relationships/image"/><Relationship Id="rId4" Target="../media/VAG7H6rv1Tk.mp4" Type="http://schemas.openxmlformats.org/officeDocument/2006/relationships/video"/><Relationship Id="rId5" Target="../media/VAG7H6rv1Tk.mp4" Type="http://schemas.microsoft.com/office/2007/relationships/media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5F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71533" y="1028700"/>
            <a:ext cx="5546467" cy="7332266"/>
          </a:xfrm>
          <a:custGeom>
            <a:avLst/>
            <a:gdLst/>
            <a:ahLst/>
            <a:cxnLst/>
            <a:rect r="r" b="b" t="t" l="l"/>
            <a:pathLst>
              <a:path h="7332266" w="5546467">
                <a:moveTo>
                  <a:pt x="0" y="0"/>
                </a:moveTo>
                <a:lnTo>
                  <a:pt x="5546467" y="0"/>
                </a:lnTo>
                <a:lnTo>
                  <a:pt x="5546467" y="7332266"/>
                </a:lnTo>
                <a:lnTo>
                  <a:pt x="0" y="73322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52" t="-3983" r="-3379" b="-2556"/>
            </a:stretch>
          </a:blipFill>
          <a:ln w="47625" cap="rnd">
            <a:solidFill>
              <a:srgbClr val="FFDF61"/>
            </a:solidFill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true" flipV="true" rot="-10800000">
            <a:off x="10347499" y="6504860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2325960" y="2649357"/>
                </a:moveTo>
                <a:lnTo>
                  <a:pt x="0" y="2649357"/>
                </a:lnTo>
                <a:lnTo>
                  <a:pt x="0" y="0"/>
                </a:lnTo>
                <a:lnTo>
                  <a:pt x="2325960" y="0"/>
                </a:lnTo>
                <a:lnTo>
                  <a:pt x="2325960" y="2649357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true" rot="-10800000">
            <a:off x="15244878" y="6608944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0" y="2649356"/>
                </a:moveTo>
                <a:lnTo>
                  <a:pt x="2325961" y="2649356"/>
                </a:lnTo>
                <a:lnTo>
                  <a:pt x="2325961" y="0"/>
                </a:lnTo>
                <a:lnTo>
                  <a:pt x="0" y="0"/>
                </a:lnTo>
                <a:lnTo>
                  <a:pt x="0" y="2649356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-10800000">
            <a:off x="15244878" y="364357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0" y="0"/>
                </a:moveTo>
                <a:lnTo>
                  <a:pt x="2325961" y="0"/>
                </a:lnTo>
                <a:lnTo>
                  <a:pt x="2325961" y="2649356"/>
                </a:lnTo>
                <a:lnTo>
                  <a:pt x="0" y="264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true" flipV="false" rot="-10800000">
            <a:off x="10347499" y="364357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2325960" y="0"/>
                </a:moveTo>
                <a:lnTo>
                  <a:pt x="0" y="0"/>
                </a:lnTo>
                <a:lnTo>
                  <a:pt x="0" y="2649356"/>
                </a:lnTo>
                <a:lnTo>
                  <a:pt x="2325960" y="2649356"/>
                </a:lnTo>
                <a:lnTo>
                  <a:pt x="232596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8703140"/>
            <a:ext cx="1964395" cy="555160"/>
          </a:xfrm>
          <a:custGeom>
            <a:avLst/>
            <a:gdLst/>
            <a:ahLst/>
            <a:cxnLst/>
            <a:rect r="r" b="b" t="t" l="l"/>
            <a:pathLst>
              <a:path h="555160" w="1964395">
                <a:moveTo>
                  <a:pt x="0" y="0"/>
                </a:moveTo>
                <a:lnTo>
                  <a:pt x="1964395" y="0"/>
                </a:lnTo>
                <a:lnTo>
                  <a:pt x="1964395" y="555160"/>
                </a:lnTo>
                <a:lnTo>
                  <a:pt x="0" y="555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17" r="0" b="-4261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true" flipV="false" rot="0">
            <a:off x="1245821" y="1028700"/>
            <a:ext cx="2213518" cy="1452873"/>
          </a:xfrm>
          <a:custGeom>
            <a:avLst/>
            <a:gdLst/>
            <a:ahLst/>
            <a:cxnLst/>
            <a:rect r="r" b="b" t="t" l="l"/>
            <a:pathLst>
              <a:path h="1452873" w="2213518">
                <a:moveTo>
                  <a:pt x="2213519" y="0"/>
                </a:moveTo>
                <a:lnTo>
                  <a:pt x="0" y="0"/>
                </a:lnTo>
                <a:lnTo>
                  <a:pt x="0" y="1452873"/>
                </a:lnTo>
                <a:lnTo>
                  <a:pt x="2213519" y="1452873"/>
                </a:lnTo>
                <a:lnTo>
                  <a:pt x="22135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37241" y="7527847"/>
            <a:ext cx="2213518" cy="1452873"/>
          </a:xfrm>
          <a:custGeom>
            <a:avLst/>
            <a:gdLst/>
            <a:ahLst/>
            <a:cxnLst/>
            <a:rect r="r" b="b" t="t" l="l"/>
            <a:pathLst>
              <a:path h="1452873" w="2213518">
                <a:moveTo>
                  <a:pt x="0" y="0"/>
                </a:moveTo>
                <a:lnTo>
                  <a:pt x="2213518" y="0"/>
                </a:lnTo>
                <a:lnTo>
                  <a:pt x="2213518" y="1452873"/>
                </a:lnTo>
                <a:lnTo>
                  <a:pt x="0" y="1452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959035" y="916843"/>
            <a:ext cx="1859112" cy="1914816"/>
          </a:xfrm>
          <a:custGeom>
            <a:avLst/>
            <a:gdLst/>
            <a:ahLst/>
            <a:cxnLst/>
            <a:rect r="r" b="b" t="t" l="l"/>
            <a:pathLst>
              <a:path h="1914816" w="1859112">
                <a:moveTo>
                  <a:pt x="0" y="0"/>
                </a:moveTo>
                <a:lnTo>
                  <a:pt x="1859112" y="0"/>
                </a:lnTo>
                <a:lnTo>
                  <a:pt x="1859112" y="1914816"/>
                </a:lnTo>
                <a:lnTo>
                  <a:pt x="0" y="19148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4959035" y="6976214"/>
            <a:ext cx="1859112" cy="1914816"/>
          </a:xfrm>
          <a:custGeom>
            <a:avLst/>
            <a:gdLst/>
            <a:ahLst/>
            <a:cxnLst/>
            <a:rect r="r" b="b" t="t" l="l"/>
            <a:pathLst>
              <a:path h="1914816" w="1859112">
                <a:moveTo>
                  <a:pt x="1859112" y="0"/>
                </a:moveTo>
                <a:lnTo>
                  <a:pt x="0" y="0"/>
                </a:lnTo>
                <a:lnTo>
                  <a:pt x="0" y="1914816"/>
                </a:lnTo>
                <a:lnTo>
                  <a:pt x="1859112" y="1914816"/>
                </a:lnTo>
                <a:lnTo>
                  <a:pt x="18591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7682777" y="1028700"/>
            <a:ext cx="2291881" cy="1633486"/>
          </a:xfrm>
          <a:custGeom>
            <a:avLst/>
            <a:gdLst/>
            <a:ahLst/>
            <a:cxnLst/>
            <a:rect r="r" b="b" t="t" l="l"/>
            <a:pathLst>
              <a:path h="1633486" w="2291881">
                <a:moveTo>
                  <a:pt x="2291881" y="0"/>
                </a:moveTo>
                <a:lnTo>
                  <a:pt x="0" y="0"/>
                </a:lnTo>
                <a:lnTo>
                  <a:pt x="0" y="1633486"/>
                </a:lnTo>
                <a:lnTo>
                  <a:pt x="2291881" y="1633486"/>
                </a:lnTo>
                <a:lnTo>
                  <a:pt x="2291881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45821" y="3524655"/>
            <a:ext cx="9285540" cy="2800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87"/>
              </a:lnSpc>
            </a:pPr>
            <a:r>
              <a:rPr lang="en-US" sz="8062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Calendario de adviento</a:t>
            </a:r>
          </a:p>
          <a:p>
            <a:pPr algn="ctr">
              <a:lnSpc>
                <a:spcPts val="11287"/>
              </a:lnSpc>
              <a:spcBef>
                <a:spcPct val="0"/>
              </a:spcBef>
            </a:pPr>
            <a:r>
              <a:rPr lang="en-US" sz="8062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literario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864957" y="6504860"/>
            <a:ext cx="2291881" cy="1633486"/>
          </a:xfrm>
          <a:custGeom>
            <a:avLst/>
            <a:gdLst/>
            <a:ahLst/>
            <a:cxnLst/>
            <a:rect r="r" b="b" t="t" l="l"/>
            <a:pathLst>
              <a:path h="1633486" w="2291881">
                <a:moveTo>
                  <a:pt x="0" y="0"/>
                </a:moveTo>
                <a:lnTo>
                  <a:pt x="2291881" y="0"/>
                </a:lnTo>
                <a:lnTo>
                  <a:pt x="2291881" y="1633486"/>
                </a:lnTo>
                <a:lnTo>
                  <a:pt x="0" y="16334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5F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729227" y="870633"/>
            <a:ext cx="1326126" cy="1908095"/>
          </a:xfrm>
          <a:custGeom>
            <a:avLst/>
            <a:gdLst/>
            <a:ahLst/>
            <a:cxnLst/>
            <a:rect r="r" b="b" t="t" l="l"/>
            <a:pathLst>
              <a:path h="1908095" w="1326126">
                <a:moveTo>
                  <a:pt x="0" y="0"/>
                </a:moveTo>
                <a:lnTo>
                  <a:pt x="1326126" y="0"/>
                </a:lnTo>
                <a:lnTo>
                  <a:pt x="1326126" y="1908095"/>
                </a:lnTo>
                <a:lnTo>
                  <a:pt x="0" y="1908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38065" y="1028700"/>
            <a:ext cx="1337247" cy="1591961"/>
          </a:xfrm>
          <a:custGeom>
            <a:avLst/>
            <a:gdLst/>
            <a:ahLst/>
            <a:cxnLst/>
            <a:rect r="r" b="b" t="t" l="l"/>
            <a:pathLst>
              <a:path h="1591961" w="1337247">
                <a:moveTo>
                  <a:pt x="0" y="0"/>
                </a:moveTo>
                <a:lnTo>
                  <a:pt x="1337246" y="0"/>
                </a:lnTo>
                <a:lnTo>
                  <a:pt x="1337246" y="1591961"/>
                </a:lnTo>
                <a:lnTo>
                  <a:pt x="0" y="159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76154" y="1276612"/>
            <a:ext cx="6341752" cy="1269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57"/>
              </a:lnSpc>
              <a:spcBef>
                <a:spcPct val="0"/>
              </a:spcBef>
            </a:pPr>
            <a:r>
              <a:rPr lang="en-US" sz="7397" u="sng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¿De dónde viene?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788505" y="3177399"/>
            <a:ext cx="7185698" cy="1384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7"/>
              </a:lnSpc>
            </a:pPr>
            <a:r>
              <a:rPr lang="en-US" sz="3997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Adaptar esta idea de espera hasta </a:t>
            </a:r>
          </a:p>
          <a:p>
            <a:pPr algn="l">
              <a:lnSpc>
                <a:spcPts val="5597"/>
              </a:lnSpc>
              <a:spcBef>
                <a:spcPct val="0"/>
              </a:spcBef>
            </a:pPr>
            <a:r>
              <a:rPr lang="en-US" sz="3997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la Nochebuena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2553" y="3228174"/>
            <a:ext cx="6095354" cy="1384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7"/>
              </a:lnSpc>
              <a:spcBef>
                <a:spcPct val="0"/>
              </a:spcBef>
            </a:pPr>
            <a:r>
              <a:rPr lang="en-US" sz="3997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Finales del siglo XIX en Alemania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915848"/>
            <a:ext cx="5836661" cy="1384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7"/>
              </a:lnSpc>
              <a:spcBef>
                <a:spcPct val="0"/>
              </a:spcBef>
            </a:pPr>
            <a:r>
              <a:rPr lang="en-US" sz="3997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Para acompañar la espera hasta Nochebuena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5453397"/>
            <a:ext cx="7433679" cy="679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7"/>
              </a:lnSpc>
              <a:spcBef>
                <a:spcPct val="0"/>
              </a:spcBef>
            </a:pPr>
            <a:r>
              <a:rPr lang="en-US" sz="3997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24 galletas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894386" y="1449086"/>
            <a:ext cx="6341752" cy="1269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57"/>
              </a:lnSpc>
              <a:spcBef>
                <a:spcPct val="0"/>
              </a:spcBef>
            </a:pPr>
            <a:r>
              <a:rPr lang="en-US" sz="7397" u="sng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Nuestra idea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788505" y="5453397"/>
            <a:ext cx="7185698" cy="679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7"/>
              </a:lnSpc>
              <a:spcBef>
                <a:spcPct val="0"/>
              </a:spcBef>
            </a:pPr>
            <a:r>
              <a:rPr lang="en-US" sz="3997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20 libros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788505" y="6915848"/>
            <a:ext cx="7470795" cy="1384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7"/>
              </a:lnSpc>
              <a:spcBef>
                <a:spcPct val="0"/>
              </a:spcBef>
            </a:pPr>
            <a:r>
              <a:rPr lang="en-US" sz="3997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Selección de nuestro fondo bibliográfico con temática navideña</a:t>
            </a:r>
          </a:p>
        </p:txBody>
      </p:sp>
      <p:sp>
        <p:nvSpPr>
          <p:cNvPr name="Freeform 12" id="12"/>
          <p:cNvSpPr/>
          <p:nvPr/>
        </p:nvSpPr>
        <p:spPr>
          <a:xfrm flipH="true" flipV="false" rot="-10800000">
            <a:off x="0" y="-103348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2325961" y="0"/>
                </a:moveTo>
                <a:lnTo>
                  <a:pt x="0" y="0"/>
                </a:lnTo>
                <a:lnTo>
                  <a:pt x="0" y="2649356"/>
                </a:lnTo>
                <a:lnTo>
                  <a:pt x="2325961" y="2649356"/>
                </a:lnTo>
                <a:lnTo>
                  <a:pt x="2325961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true" flipV="true" rot="-10800000">
            <a:off x="0" y="7637644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2325961" y="2649356"/>
                </a:moveTo>
                <a:lnTo>
                  <a:pt x="0" y="2649356"/>
                </a:lnTo>
                <a:lnTo>
                  <a:pt x="0" y="0"/>
                </a:lnTo>
                <a:lnTo>
                  <a:pt x="2325961" y="0"/>
                </a:lnTo>
                <a:lnTo>
                  <a:pt x="2325961" y="2649356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true" rot="-10800000">
            <a:off x="15962039" y="7646168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0" y="2649356"/>
                </a:moveTo>
                <a:lnTo>
                  <a:pt x="2325961" y="2649356"/>
                </a:lnTo>
                <a:lnTo>
                  <a:pt x="2325961" y="0"/>
                </a:lnTo>
                <a:lnTo>
                  <a:pt x="0" y="0"/>
                </a:lnTo>
                <a:lnTo>
                  <a:pt x="0" y="2649356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-10800000">
            <a:off x="16055353" y="-103348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0" y="0"/>
                </a:moveTo>
                <a:lnTo>
                  <a:pt x="2325961" y="0"/>
                </a:lnTo>
                <a:lnTo>
                  <a:pt x="2325961" y="2649356"/>
                </a:lnTo>
                <a:lnTo>
                  <a:pt x="0" y="26493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5F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07798" y="1487250"/>
            <a:ext cx="1298344" cy="1161428"/>
          </a:xfrm>
          <a:custGeom>
            <a:avLst/>
            <a:gdLst/>
            <a:ahLst/>
            <a:cxnLst/>
            <a:rect r="r" b="b" t="t" l="l"/>
            <a:pathLst>
              <a:path h="1161428" w="1298344">
                <a:moveTo>
                  <a:pt x="0" y="0"/>
                </a:moveTo>
                <a:lnTo>
                  <a:pt x="1298345" y="0"/>
                </a:lnTo>
                <a:lnTo>
                  <a:pt x="1298345" y="1161428"/>
                </a:lnTo>
                <a:lnTo>
                  <a:pt x="0" y="1161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39067" y="2648678"/>
            <a:ext cx="1212263" cy="1587488"/>
          </a:xfrm>
          <a:custGeom>
            <a:avLst/>
            <a:gdLst/>
            <a:ahLst/>
            <a:cxnLst/>
            <a:rect r="r" b="b" t="t" l="l"/>
            <a:pathLst>
              <a:path h="1587488" w="1212263">
                <a:moveTo>
                  <a:pt x="0" y="0"/>
                </a:moveTo>
                <a:lnTo>
                  <a:pt x="1212264" y="0"/>
                </a:lnTo>
                <a:lnTo>
                  <a:pt x="1212264" y="1587488"/>
                </a:lnTo>
                <a:lnTo>
                  <a:pt x="0" y="1587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328481" y="4236166"/>
            <a:ext cx="2126254" cy="1044522"/>
          </a:xfrm>
          <a:custGeom>
            <a:avLst/>
            <a:gdLst/>
            <a:ahLst/>
            <a:cxnLst/>
            <a:rect r="r" b="b" t="t" l="l"/>
            <a:pathLst>
              <a:path h="1044522" w="2126254">
                <a:moveTo>
                  <a:pt x="0" y="0"/>
                </a:moveTo>
                <a:lnTo>
                  <a:pt x="2126255" y="0"/>
                </a:lnTo>
                <a:lnTo>
                  <a:pt x="2126255" y="1044522"/>
                </a:lnTo>
                <a:lnTo>
                  <a:pt x="0" y="10445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65582" y="5787491"/>
            <a:ext cx="1685749" cy="1201479"/>
          </a:xfrm>
          <a:custGeom>
            <a:avLst/>
            <a:gdLst/>
            <a:ahLst/>
            <a:cxnLst/>
            <a:rect r="r" b="b" t="t" l="l"/>
            <a:pathLst>
              <a:path h="1201479" w="1685749">
                <a:moveTo>
                  <a:pt x="0" y="0"/>
                </a:moveTo>
                <a:lnTo>
                  <a:pt x="1685749" y="0"/>
                </a:lnTo>
                <a:lnTo>
                  <a:pt x="1685749" y="1201479"/>
                </a:lnTo>
                <a:lnTo>
                  <a:pt x="0" y="12014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693693" y="6815702"/>
            <a:ext cx="1656846" cy="1367651"/>
          </a:xfrm>
          <a:custGeom>
            <a:avLst/>
            <a:gdLst/>
            <a:ahLst/>
            <a:cxnLst/>
            <a:rect r="r" b="b" t="t" l="l"/>
            <a:pathLst>
              <a:path h="1367651" w="1656846">
                <a:moveTo>
                  <a:pt x="0" y="0"/>
                </a:moveTo>
                <a:lnTo>
                  <a:pt x="1656846" y="0"/>
                </a:lnTo>
                <a:lnTo>
                  <a:pt x="1656846" y="1367651"/>
                </a:lnTo>
                <a:lnTo>
                  <a:pt x="0" y="1367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75653" y="3182078"/>
            <a:ext cx="9882324" cy="679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7"/>
              </a:lnSpc>
              <a:spcBef>
                <a:spcPct val="0"/>
              </a:spcBef>
            </a:pPr>
            <a:r>
              <a:rPr lang="en-US" sz="3997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Decoración navideña (junto con otros elementos)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180364" y="1379282"/>
            <a:ext cx="6341752" cy="1269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57"/>
              </a:lnSpc>
              <a:spcBef>
                <a:spcPct val="0"/>
              </a:spcBef>
            </a:pPr>
            <a:r>
              <a:rPr lang="en-US" sz="7397" u="sng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Objetivos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077992" y="6010358"/>
            <a:ext cx="8444124" cy="679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7"/>
              </a:lnSpc>
              <a:spcBef>
                <a:spcPct val="0"/>
              </a:spcBef>
            </a:pPr>
            <a:r>
              <a:rPr lang="en-US" sz="3997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Mostrar nuestros fondos bibliotecarios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075653" y="7423328"/>
            <a:ext cx="7470795" cy="679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7"/>
              </a:lnSpc>
              <a:spcBef>
                <a:spcPct val="0"/>
              </a:spcBef>
            </a:pPr>
            <a:r>
              <a:rPr lang="en-US" sz="3997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Servir de felicitación de la Navidad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077992" y="4597388"/>
            <a:ext cx="8444124" cy="679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7"/>
              </a:lnSpc>
              <a:spcBef>
                <a:spcPct val="0"/>
              </a:spcBef>
            </a:pPr>
            <a:r>
              <a:rPr lang="en-US" sz="3997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Acercar la Navidad a nuestros usuarios</a:t>
            </a:r>
          </a:p>
        </p:txBody>
      </p:sp>
      <p:sp>
        <p:nvSpPr>
          <p:cNvPr name="Freeform 12" id="12"/>
          <p:cNvSpPr/>
          <p:nvPr/>
        </p:nvSpPr>
        <p:spPr>
          <a:xfrm flipH="false" flipV="true" rot="-10800000">
            <a:off x="15962039" y="7646168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0" y="2649356"/>
                </a:moveTo>
                <a:lnTo>
                  <a:pt x="2325961" y="2649356"/>
                </a:lnTo>
                <a:lnTo>
                  <a:pt x="2325961" y="0"/>
                </a:lnTo>
                <a:lnTo>
                  <a:pt x="0" y="0"/>
                </a:lnTo>
                <a:lnTo>
                  <a:pt x="0" y="2649356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true" flipV="true" rot="-10800000">
            <a:off x="0" y="7646168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2325961" y="2649356"/>
                </a:moveTo>
                <a:lnTo>
                  <a:pt x="0" y="2649356"/>
                </a:lnTo>
                <a:lnTo>
                  <a:pt x="0" y="0"/>
                </a:lnTo>
                <a:lnTo>
                  <a:pt x="2325961" y="0"/>
                </a:lnTo>
                <a:lnTo>
                  <a:pt x="2325961" y="2649356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true" flipV="false" rot="-10800000">
            <a:off x="0" y="197479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2325961" y="0"/>
                </a:moveTo>
                <a:lnTo>
                  <a:pt x="0" y="0"/>
                </a:lnTo>
                <a:lnTo>
                  <a:pt x="0" y="2649356"/>
                </a:lnTo>
                <a:lnTo>
                  <a:pt x="2325961" y="2649356"/>
                </a:lnTo>
                <a:lnTo>
                  <a:pt x="2325961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-10800000">
            <a:off x="15962039" y="0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0" y="0"/>
                </a:moveTo>
                <a:lnTo>
                  <a:pt x="2325961" y="0"/>
                </a:lnTo>
                <a:lnTo>
                  <a:pt x="2325961" y="2649356"/>
                </a:lnTo>
                <a:lnTo>
                  <a:pt x="0" y="2649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5F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10800000">
            <a:off x="15962039" y="7646168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0" y="2649356"/>
                </a:moveTo>
                <a:lnTo>
                  <a:pt x="2325961" y="2649356"/>
                </a:lnTo>
                <a:lnTo>
                  <a:pt x="2325961" y="0"/>
                </a:lnTo>
                <a:lnTo>
                  <a:pt x="0" y="0"/>
                </a:lnTo>
                <a:lnTo>
                  <a:pt x="0" y="2649356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true" flipV="true" rot="-10800000">
            <a:off x="0" y="7646168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2325961" y="2649356"/>
                </a:moveTo>
                <a:lnTo>
                  <a:pt x="0" y="2649356"/>
                </a:lnTo>
                <a:lnTo>
                  <a:pt x="0" y="0"/>
                </a:lnTo>
                <a:lnTo>
                  <a:pt x="2325961" y="0"/>
                </a:lnTo>
                <a:lnTo>
                  <a:pt x="2325961" y="2649356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true" flipV="false" rot="-10800000">
            <a:off x="0" y="197479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2325961" y="0"/>
                </a:moveTo>
                <a:lnTo>
                  <a:pt x="0" y="0"/>
                </a:lnTo>
                <a:lnTo>
                  <a:pt x="0" y="2649356"/>
                </a:lnTo>
                <a:lnTo>
                  <a:pt x="2325961" y="2649356"/>
                </a:lnTo>
                <a:lnTo>
                  <a:pt x="2325961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-10800000">
            <a:off x="15962039" y="0"/>
            <a:ext cx="2325961" cy="2649356"/>
          </a:xfrm>
          <a:custGeom>
            <a:avLst/>
            <a:gdLst/>
            <a:ahLst/>
            <a:cxnLst/>
            <a:rect r="r" b="b" t="t" l="l"/>
            <a:pathLst>
              <a:path h="2649356" w="2325961">
                <a:moveTo>
                  <a:pt x="0" y="0"/>
                </a:moveTo>
                <a:lnTo>
                  <a:pt x="2325961" y="0"/>
                </a:lnTo>
                <a:lnTo>
                  <a:pt x="2325961" y="2649356"/>
                </a:lnTo>
                <a:lnTo>
                  <a:pt x="0" y="2649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283599" y="327678"/>
            <a:ext cx="5416383" cy="9631644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828700" y="3475508"/>
            <a:ext cx="6341752" cy="258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57"/>
              </a:lnSpc>
            </a:pPr>
            <a:r>
              <a:rPr lang="en-US" sz="7397" u="sng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Vídeo </a:t>
            </a:r>
          </a:p>
          <a:p>
            <a:pPr algn="ctr">
              <a:lnSpc>
                <a:spcPts val="10357"/>
              </a:lnSpc>
              <a:spcBef>
                <a:spcPct val="0"/>
              </a:spcBef>
            </a:pPr>
            <a:r>
              <a:rPr lang="en-US" sz="7397" u="sng">
                <a:solidFill>
                  <a:srgbClr val="FFDF61"/>
                </a:solidFill>
                <a:latin typeface="29LT Riwaya Informal"/>
                <a:ea typeface="29LT Riwaya Informal"/>
                <a:cs typeface="29LT Riwaya Informal"/>
                <a:sym typeface="29LT Riwaya Informal"/>
              </a:rPr>
              <a:t>actividad</a:t>
            </a:r>
          </a:p>
        </p:txBody>
      </p:sp>
      <p:sp>
        <p:nvSpPr>
          <p:cNvPr name="Freeform 8" id="8"/>
          <p:cNvSpPr/>
          <p:nvPr/>
        </p:nvSpPr>
        <p:spPr>
          <a:xfrm flipH="true" flipV="false" rot="0">
            <a:off x="1162980" y="2649356"/>
            <a:ext cx="2213518" cy="1452873"/>
          </a:xfrm>
          <a:custGeom>
            <a:avLst/>
            <a:gdLst/>
            <a:ahLst/>
            <a:cxnLst/>
            <a:rect r="r" b="b" t="t" l="l"/>
            <a:pathLst>
              <a:path h="1452873" w="2213518">
                <a:moveTo>
                  <a:pt x="2213519" y="0"/>
                </a:moveTo>
                <a:lnTo>
                  <a:pt x="0" y="0"/>
                </a:lnTo>
                <a:lnTo>
                  <a:pt x="0" y="1452873"/>
                </a:lnTo>
                <a:lnTo>
                  <a:pt x="2213519" y="1452873"/>
                </a:lnTo>
                <a:lnTo>
                  <a:pt x="221351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377896" y="7088938"/>
            <a:ext cx="2213518" cy="1452873"/>
          </a:xfrm>
          <a:custGeom>
            <a:avLst/>
            <a:gdLst/>
            <a:ahLst/>
            <a:cxnLst/>
            <a:rect r="r" b="b" t="t" l="l"/>
            <a:pathLst>
              <a:path h="1452873" w="2213518">
                <a:moveTo>
                  <a:pt x="0" y="0"/>
                </a:moveTo>
                <a:lnTo>
                  <a:pt x="2213519" y="0"/>
                </a:lnTo>
                <a:lnTo>
                  <a:pt x="2213519" y="1452873"/>
                </a:lnTo>
                <a:lnTo>
                  <a:pt x="0" y="1452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070020" y="7088938"/>
            <a:ext cx="1859112" cy="1914816"/>
          </a:xfrm>
          <a:custGeom>
            <a:avLst/>
            <a:gdLst/>
            <a:ahLst/>
            <a:cxnLst/>
            <a:rect r="r" b="b" t="t" l="l"/>
            <a:pathLst>
              <a:path h="1914816" w="1859112">
                <a:moveTo>
                  <a:pt x="0" y="0"/>
                </a:moveTo>
                <a:lnTo>
                  <a:pt x="1859112" y="0"/>
                </a:lnTo>
                <a:lnTo>
                  <a:pt x="1859112" y="1914816"/>
                </a:lnTo>
                <a:lnTo>
                  <a:pt x="0" y="19148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4555099" y="1889428"/>
            <a:ext cx="1859112" cy="1914816"/>
          </a:xfrm>
          <a:custGeom>
            <a:avLst/>
            <a:gdLst/>
            <a:ahLst/>
            <a:cxnLst/>
            <a:rect r="r" b="b" t="t" l="l"/>
            <a:pathLst>
              <a:path h="1914816" w="1859112">
                <a:moveTo>
                  <a:pt x="1859112" y="0"/>
                </a:moveTo>
                <a:lnTo>
                  <a:pt x="0" y="0"/>
                </a:lnTo>
                <a:lnTo>
                  <a:pt x="0" y="1914815"/>
                </a:lnTo>
                <a:lnTo>
                  <a:pt x="1859112" y="1914815"/>
                </a:lnTo>
                <a:lnTo>
                  <a:pt x="185911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5134468" y="507935"/>
            <a:ext cx="2291881" cy="1633486"/>
          </a:xfrm>
          <a:custGeom>
            <a:avLst/>
            <a:gdLst/>
            <a:ahLst/>
            <a:cxnLst/>
            <a:rect r="r" b="b" t="t" l="l"/>
            <a:pathLst>
              <a:path h="1633486" w="2291881">
                <a:moveTo>
                  <a:pt x="2291881" y="0"/>
                </a:moveTo>
                <a:lnTo>
                  <a:pt x="0" y="0"/>
                </a:lnTo>
                <a:lnTo>
                  <a:pt x="0" y="1633486"/>
                </a:lnTo>
                <a:lnTo>
                  <a:pt x="2291881" y="1633486"/>
                </a:lnTo>
                <a:lnTo>
                  <a:pt x="2291881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377896" y="4425846"/>
            <a:ext cx="2291881" cy="1633486"/>
          </a:xfrm>
          <a:custGeom>
            <a:avLst/>
            <a:gdLst/>
            <a:ahLst/>
            <a:cxnLst/>
            <a:rect r="r" b="b" t="t" l="l"/>
            <a:pathLst>
              <a:path h="1633486" w="2291881">
                <a:moveTo>
                  <a:pt x="0" y="0"/>
                </a:moveTo>
                <a:lnTo>
                  <a:pt x="2291881" y="0"/>
                </a:lnTo>
                <a:lnTo>
                  <a:pt x="2291881" y="1633486"/>
                </a:lnTo>
                <a:lnTo>
                  <a:pt x="0" y="16334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DAG7Hms8Cz8</dc:identifier>
  <dcterms:modified xsi:type="dcterms:W3CDTF">2011-08-01T06:04:30Z</dcterms:modified>
  <cp:revision>1</cp:revision>
  <dc:title>Texto del párrafo</dc:title>
</cp:coreProperties>
</file>